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2" r:id="rId6"/>
    <p:sldId id="268" r:id="rId7"/>
    <p:sldId id="266" r:id="rId8"/>
    <p:sldId id="267" r:id="rId9"/>
    <p:sldId id="263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74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42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20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536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39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80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7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86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1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89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376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2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930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3A00FE7-F370-40CE-85F7-DE8C45DF739A}" type="datetimeFigureOut">
              <a:rPr lang="pt-BR" smtClean="0"/>
              <a:t>28/05/2017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F331AE8C-0A83-42CE-866A-5E80C0F5F88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716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465" y="4240988"/>
            <a:ext cx="10782300" cy="1158841"/>
          </a:xfrm>
        </p:spPr>
        <p:txBody>
          <a:bodyPr/>
          <a:lstStyle/>
          <a:p>
            <a:pPr algn="ctr"/>
            <a:r>
              <a:rPr lang="pt-BR" dirty="0" smtClean="0"/>
              <a:t>Coração de Mãe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17" y="548676"/>
            <a:ext cx="3236796" cy="326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bg2"/>
                </a:solidFill>
              </a:rPr>
              <a:t>Coração</a:t>
            </a:r>
            <a:r>
              <a:rPr lang="en-US" sz="3200" dirty="0" smtClean="0">
                <a:solidFill>
                  <a:schemeClr val="bg2"/>
                </a:solidFill>
              </a:rPr>
              <a:t> de </a:t>
            </a:r>
            <a:r>
              <a:rPr lang="en-US" sz="3200" dirty="0" err="1" smtClean="0">
                <a:solidFill>
                  <a:schemeClr val="bg2"/>
                </a:solidFill>
              </a:rPr>
              <a:t>Mãe</a:t>
            </a:r>
            <a:r>
              <a:rPr lang="en-US" sz="3200" dirty="0" smtClean="0">
                <a:solidFill>
                  <a:schemeClr val="bg2"/>
                </a:solidFill>
              </a:rPr>
              <a:t> é </a:t>
            </a:r>
            <a:r>
              <a:rPr lang="en-US" sz="3200" dirty="0" err="1" smtClean="0">
                <a:solidFill>
                  <a:schemeClr val="bg2"/>
                </a:solidFill>
              </a:rPr>
              <a:t>sobre</a:t>
            </a:r>
            <a:r>
              <a:rPr lang="en-US" sz="3200" dirty="0" smtClean="0">
                <a:solidFill>
                  <a:schemeClr val="bg2"/>
                </a:solidFill>
              </a:rPr>
              <a:t> </a:t>
            </a:r>
            <a:r>
              <a:rPr lang="en-US" sz="3200" dirty="0" err="1" smtClean="0">
                <a:solidFill>
                  <a:schemeClr val="bg2"/>
                </a:solidFill>
              </a:rPr>
              <a:t>multiplicar</a:t>
            </a:r>
            <a:r>
              <a:rPr lang="en-US" sz="3200" dirty="0" smtClean="0">
                <a:solidFill>
                  <a:schemeClr val="bg2"/>
                </a:solidFill>
              </a:rPr>
              <a:t> e </a:t>
            </a:r>
            <a:r>
              <a:rPr lang="en-US" sz="3200" dirty="0" err="1" smtClean="0">
                <a:solidFill>
                  <a:schemeClr val="bg2"/>
                </a:solidFill>
              </a:rPr>
              <a:t>fortalecer</a:t>
            </a:r>
            <a:r>
              <a:rPr lang="en-US" sz="3200" dirty="0" smtClean="0">
                <a:solidFill>
                  <a:schemeClr val="bg2"/>
                </a:solidFill>
              </a:rPr>
              <a:t> o </a:t>
            </a:r>
            <a:r>
              <a:rPr lang="en-US" sz="3200" dirty="0" err="1" smtClean="0">
                <a:solidFill>
                  <a:schemeClr val="bg2"/>
                </a:solidFill>
              </a:rPr>
              <a:t>vínculo</a:t>
            </a:r>
            <a:r>
              <a:rPr lang="en-US" sz="3200" dirty="0" smtClean="0">
                <a:solidFill>
                  <a:schemeClr val="bg2"/>
                </a:solidFill>
              </a:rPr>
              <a:t> </a:t>
            </a:r>
            <a:r>
              <a:rPr lang="en-US" sz="3200" dirty="0" err="1" smtClean="0">
                <a:solidFill>
                  <a:schemeClr val="bg2"/>
                </a:solidFill>
              </a:rPr>
              <a:t>humano</a:t>
            </a:r>
            <a:r>
              <a:rPr lang="en-US" sz="3200" dirty="0" smtClean="0">
                <a:solidFill>
                  <a:schemeClr val="bg2"/>
                </a:solidFill>
              </a:rPr>
              <a:t> </a:t>
            </a:r>
            <a:r>
              <a:rPr lang="en-US" sz="3200" dirty="0" err="1" smtClean="0">
                <a:solidFill>
                  <a:schemeClr val="bg2"/>
                </a:solidFill>
              </a:rPr>
              <a:t>mais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dirty="0" smtClean="0">
                <a:solidFill>
                  <a:schemeClr val="bg2"/>
                </a:solidFill>
              </a:rPr>
              <a:t>especial do </a:t>
            </a:r>
            <a:r>
              <a:rPr lang="en-US" sz="3200" dirty="0" err="1" smtClean="0">
                <a:solidFill>
                  <a:schemeClr val="bg2"/>
                </a:solidFill>
              </a:rPr>
              <a:t>mundo</a:t>
            </a:r>
            <a:r>
              <a:rPr lang="en-US" sz="3200" dirty="0" smtClean="0">
                <a:solidFill>
                  <a:schemeClr val="bg2"/>
                </a:solidFill>
              </a:rPr>
              <a:t>: </a:t>
            </a:r>
          </a:p>
          <a:p>
            <a:endParaRPr lang="en-US" sz="3200" dirty="0" smtClean="0">
              <a:solidFill>
                <a:schemeClr val="bg2"/>
              </a:solidFill>
            </a:endParaRPr>
          </a:p>
          <a:p>
            <a:pPr algn="ctr"/>
            <a:r>
              <a:rPr lang="en-US" sz="6000" dirty="0" smtClean="0">
                <a:solidFill>
                  <a:schemeClr val="bg2"/>
                </a:solidFill>
              </a:rPr>
              <a:t>O </a:t>
            </a:r>
            <a:r>
              <a:rPr lang="en-US" sz="6000" dirty="0" err="1" smtClean="0">
                <a:solidFill>
                  <a:schemeClr val="bg2"/>
                </a:solidFill>
              </a:rPr>
              <a:t>amor</a:t>
            </a:r>
            <a:r>
              <a:rPr lang="en-US" sz="6000" dirty="0" smtClean="0">
                <a:solidFill>
                  <a:schemeClr val="bg2"/>
                </a:solidFill>
              </a:rPr>
              <a:t> de </a:t>
            </a:r>
            <a:r>
              <a:rPr lang="en-US" sz="6000" dirty="0" err="1">
                <a:solidFill>
                  <a:schemeClr val="bg2"/>
                </a:solidFill>
              </a:rPr>
              <a:t>M</a:t>
            </a:r>
            <a:r>
              <a:rPr lang="en-US" sz="6000" dirty="0" err="1" smtClean="0">
                <a:solidFill>
                  <a:schemeClr val="bg2"/>
                </a:solidFill>
              </a:rPr>
              <a:t>ãe</a:t>
            </a:r>
            <a:endParaRPr lang="en-U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4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19551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Esta é Ana Paula e sua filha, Júlia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907" y="2405369"/>
            <a:ext cx="4949407" cy="3147342"/>
          </a:xfrm>
        </p:spPr>
      </p:pic>
    </p:spTree>
    <p:extLst>
      <p:ext uri="{BB962C8B-B14F-4D97-AF65-F5344CB8AC3E}">
        <p14:creationId xmlns:p14="http://schemas.microsoft.com/office/powerpoint/2010/main" val="30734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84"/>
          <a:stretch/>
        </p:blipFill>
        <p:spPr>
          <a:xfrm>
            <a:off x="893198" y="2157731"/>
            <a:ext cx="4327731" cy="1227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1156234" cy="1658198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Como se ser mãe já não desse trabalho...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72" y="2391123"/>
            <a:ext cx="5706243" cy="76083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2508606" y="3618740"/>
            <a:ext cx="1731556" cy="178008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/>
          <p:cNvSpPr txBox="1"/>
          <p:nvPr/>
        </p:nvSpPr>
        <p:spPr>
          <a:xfrm>
            <a:off x="2427491" y="5533797"/>
            <a:ext cx="189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Emprego</a:t>
            </a:r>
            <a:endParaRPr lang="pt-BR" sz="3600" dirty="0"/>
          </a:p>
        </p:txBody>
      </p:sp>
      <p:sp>
        <p:nvSpPr>
          <p:cNvPr id="7" name="Down Arrow 6"/>
          <p:cNvSpPr/>
          <p:nvPr/>
        </p:nvSpPr>
        <p:spPr>
          <a:xfrm rot="10800000">
            <a:off x="6987199" y="3618739"/>
            <a:ext cx="1731556" cy="1780088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6547205" y="5533796"/>
            <a:ext cx="2611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Economia colaborativa</a:t>
            </a:r>
            <a:endParaRPr lang="pt-BR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304" y="5682652"/>
            <a:ext cx="644714" cy="859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05" y="5743420"/>
            <a:ext cx="781080" cy="7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Você deixaria seu filho com qualquer um? E se for com uma pessoa como você?</a:t>
            </a:r>
          </a:p>
          <a:p>
            <a:endParaRPr lang="pt-B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É isto que queremos propor.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pt-BR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Coração de mãe é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um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que conecta mães que querem deixar </a:t>
            </a:r>
            <a:r>
              <a:rPr lang="pt-B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seu filho 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 algumas horas com outra mãe </a:t>
            </a:r>
            <a:r>
              <a:rPr lang="pt-B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muito </a:t>
            </a:r>
            <a:r>
              <a:rPr lang="pt-B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parecida.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Proposta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3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57" y="2371300"/>
            <a:ext cx="3865181" cy="1658198"/>
          </a:xfrm>
        </p:spPr>
        <p:txBody>
          <a:bodyPr>
            <a:normAutofit/>
          </a:bodyPr>
          <a:lstStyle/>
          <a:p>
            <a:r>
              <a:rPr lang="en-US" sz="4400" dirty="0" err="1" smtClean="0">
                <a:solidFill>
                  <a:schemeClr val="tx1"/>
                </a:solidFill>
              </a:rPr>
              <a:t>Demonstração</a:t>
            </a:r>
            <a:endParaRPr lang="pt-BR" sz="4400" dirty="0">
              <a:solidFill>
                <a:schemeClr val="tx1"/>
              </a:solidFill>
            </a:endParaRPr>
          </a:p>
        </p:txBody>
      </p:sp>
      <p:pic>
        <p:nvPicPr>
          <p:cNvPr id="7" name="apresentacao_V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7769" y="197310"/>
            <a:ext cx="3136644" cy="5801447"/>
          </a:xfrm>
        </p:spPr>
      </p:pic>
    </p:spTree>
    <p:extLst>
      <p:ext uri="{BB962C8B-B14F-4D97-AF65-F5344CB8AC3E}">
        <p14:creationId xmlns:p14="http://schemas.microsoft.com/office/powerpoint/2010/main" val="37280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4078" t="20220" r="24832" b="23294"/>
          <a:stretch/>
        </p:blipFill>
        <p:spPr>
          <a:xfrm>
            <a:off x="2861187" y="1222432"/>
            <a:ext cx="5816525" cy="5343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191727"/>
            <a:ext cx="10772775" cy="1095847"/>
          </a:xfrm>
        </p:spPr>
        <p:txBody>
          <a:bodyPr/>
          <a:lstStyle/>
          <a:p>
            <a:pPr algn="ctr"/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56311" y="4360601"/>
            <a:ext cx="2547559" cy="16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92" y="3987745"/>
            <a:ext cx="1007153" cy="147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050" y="2763745"/>
            <a:ext cx="835200" cy="12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42"/>
          <a:stretch/>
        </p:blipFill>
        <p:spPr>
          <a:xfrm>
            <a:off x="7079593" y="5463916"/>
            <a:ext cx="1332974" cy="12241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73" y="1638530"/>
            <a:ext cx="933460" cy="136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01" y="1222432"/>
            <a:ext cx="949578" cy="138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40" y="499533"/>
            <a:ext cx="11562734" cy="165819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ordenação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das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mães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não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é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aleatória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44" y="2572118"/>
            <a:ext cx="10753725" cy="3766185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</a:rPr>
              <a:t>Critérios</a:t>
            </a:r>
            <a:r>
              <a:rPr lang="en-US" sz="3200" dirty="0" smtClean="0">
                <a:solidFill>
                  <a:schemeClr val="tx1"/>
                </a:solidFill>
              </a:rPr>
              <a:t> de </a:t>
            </a:r>
            <a:r>
              <a:rPr lang="en-US" sz="3200" dirty="0" err="1" smtClean="0">
                <a:solidFill>
                  <a:schemeClr val="tx1"/>
                </a:solidFill>
              </a:rPr>
              <a:t>ordenação</a:t>
            </a:r>
            <a:r>
              <a:rPr lang="en-US" sz="3200" dirty="0" smtClean="0">
                <a:solidFill>
                  <a:schemeClr val="tx1"/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Amigos </a:t>
            </a:r>
            <a:r>
              <a:rPr lang="en-US" sz="3200" dirty="0" err="1" smtClean="0">
                <a:solidFill>
                  <a:schemeClr val="tx1"/>
                </a:solidFill>
              </a:rPr>
              <a:t>em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comum</a:t>
            </a:r>
            <a:endParaRPr lang="en-US" sz="3200" dirty="0" smtClean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tx1"/>
                </a:solidFill>
              </a:rPr>
              <a:t>Atributos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sobre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os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filhos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em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comum</a:t>
            </a:r>
            <a:r>
              <a:rPr lang="en-US" sz="3200" dirty="0" smtClean="0">
                <a:solidFill>
                  <a:schemeClr val="tx1"/>
                </a:solidFill>
              </a:rPr>
              <a:t>  (</a:t>
            </a:r>
            <a:r>
              <a:rPr lang="en-US" sz="3200" dirty="0" err="1" smtClean="0">
                <a:solidFill>
                  <a:schemeClr val="tx1"/>
                </a:solidFill>
              </a:rPr>
              <a:t>escolas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iguais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ou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próximas</a:t>
            </a:r>
            <a:r>
              <a:rPr lang="en-US" sz="3200" dirty="0" smtClean="0">
                <a:solidFill>
                  <a:schemeClr val="tx1"/>
                </a:solidFill>
              </a:rPr>
              <a:t>, </a:t>
            </a:r>
            <a:r>
              <a:rPr lang="en-US" sz="3200" dirty="0" err="1" smtClean="0">
                <a:solidFill>
                  <a:schemeClr val="tx1"/>
                </a:solidFill>
              </a:rPr>
              <a:t>enfermidades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semelhantes</a:t>
            </a:r>
            <a:r>
              <a:rPr lang="en-US" sz="32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tx1"/>
                </a:solidFill>
              </a:rPr>
              <a:t>Personalidas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semelhantes</a:t>
            </a:r>
            <a:r>
              <a:rPr lang="en-US" sz="3200" dirty="0" smtClean="0">
                <a:solidFill>
                  <a:schemeClr val="tx1"/>
                </a:solidFill>
              </a:rPr>
              <a:t> entre as </a:t>
            </a:r>
            <a:r>
              <a:rPr lang="en-US" sz="3200" dirty="0" err="1" smtClean="0">
                <a:solidFill>
                  <a:schemeClr val="tx1"/>
                </a:solidFill>
              </a:rPr>
              <a:t>mães</a:t>
            </a:r>
            <a:r>
              <a:rPr lang="en-US" sz="3200" dirty="0" smtClean="0">
                <a:solidFill>
                  <a:schemeClr val="tx1"/>
                </a:solidFill>
              </a:rPr>
              <a:t>, </a:t>
            </a:r>
            <a:r>
              <a:rPr lang="en-US" sz="3200" dirty="0" err="1" smtClean="0">
                <a:solidFill>
                  <a:schemeClr val="tx1"/>
                </a:solidFill>
              </a:rPr>
              <a:t>baseadas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em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análises</a:t>
            </a:r>
            <a:r>
              <a:rPr lang="en-US" sz="3200" dirty="0" smtClean="0">
                <a:solidFill>
                  <a:schemeClr val="tx1"/>
                </a:solidFill>
              </a:rPr>
              <a:t> de </a:t>
            </a:r>
            <a:r>
              <a:rPr lang="en-US" sz="3200" dirty="0" err="1" smtClean="0">
                <a:solidFill>
                  <a:schemeClr val="tx1"/>
                </a:solidFill>
              </a:rPr>
              <a:t>comportamento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em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redes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sociais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por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meio</a:t>
            </a:r>
            <a:r>
              <a:rPr lang="en-US" sz="3200" dirty="0" smtClean="0">
                <a:solidFill>
                  <a:schemeClr val="tx1"/>
                </a:solidFill>
              </a:rPr>
              <a:t> do</a:t>
            </a:r>
            <a:r>
              <a:rPr lang="pt-BR" sz="3200" dirty="0" smtClean="0">
                <a:solidFill>
                  <a:schemeClr val="tx1"/>
                </a:solidFill>
              </a:rPr>
              <a:t> </a:t>
            </a:r>
            <a:r>
              <a:rPr lang="pt-BR" sz="3200" b="1" dirty="0">
                <a:solidFill>
                  <a:schemeClr val="tx1"/>
                </a:solidFill>
              </a:rPr>
              <a:t>IBM Watson™ </a:t>
            </a:r>
            <a:r>
              <a:rPr lang="pt-BR" sz="3200" b="1" dirty="0" err="1">
                <a:solidFill>
                  <a:schemeClr val="tx1"/>
                </a:solidFill>
              </a:rPr>
              <a:t>Personality</a:t>
            </a:r>
            <a:r>
              <a:rPr lang="pt-BR" sz="3200" b="1" dirty="0">
                <a:solidFill>
                  <a:schemeClr val="tx1"/>
                </a:solidFill>
              </a:rPr>
              <a:t> </a:t>
            </a:r>
            <a:r>
              <a:rPr lang="pt-BR" sz="3200" b="1" dirty="0" smtClean="0">
                <a:solidFill>
                  <a:schemeClr val="tx1"/>
                </a:solidFill>
              </a:rPr>
              <a:t>Insights.</a:t>
            </a:r>
          </a:p>
          <a:p>
            <a:endParaRPr lang="pt-BR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8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540909"/>
            <a:ext cx="10772775" cy="1333483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Também em versão Web!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0394" y="1861387"/>
            <a:ext cx="5586433" cy="468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bg2"/>
                </a:solidFill>
              </a:rPr>
              <a:t>Coração</a:t>
            </a:r>
            <a:r>
              <a:rPr lang="en-US" sz="3200" dirty="0" smtClean="0">
                <a:solidFill>
                  <a:schemeClr val="bg2"/>
                </a:solidFill>
              </a:rPr>
              <a:t> de </a:t>
            </a:r>
            <a:r>
              <a:rPr lang="en-US" sz="3200" dirty="0" err="1" smtClean="0">
                <a:solidFill>
                  <a:schemeClr val="bg2"/>
                </a:solidFill>
              </a:rPr>
              <a:t>Mãe</a:t>
            </a:r>
            <a:r>
              <a:rPr lang="en-US" sz="3200" dirty="0" smtClean="0">
                <a:solidFill>
                  <a:schemeClr val="bg2"/>
                </a:solidFill>
              </a:rPr>
              <a:t> é </a:t>
            </a:r>
            <a:r>
              <a:rPr lang="en-US" sz="3200" dirty="0" err="1" smtClean="0">
                <a:solidFill>
                  <a:schemeClr val="bg2"/>
                </a:solidFill>
              </a:rPr>
              <a:t>sobre</a:t>
            </a:r>
            <a:r>
              <a:rPr lang="en-US" sz="3200" dirty="0" smtClean="0">
                <a:solidFill>
                  <a:schemeClr val="bg2"/>
                </a:solidFill>
              </a:rPr>
              <a:t> </a:t>
            </a:r>
            <a:r>
              <a:rPr lang="en-US" sz="3200" dirty="0" err="1" smtClean="0">
                <a:solidFill>
                  <a:schemeClr val="bg2"/>
                </a:solidFill>
              </a:rPr>
              <a:t>multiplicar</a:t>
            </a:r>
            <a:r>
              <a:rPr lang="en-US" sz="3200" dirty="0" smtClean="0">
                <a:solidFill>
                  <a:schemeClr val="bg2"/>
                </a:solidFill>
              </a:rPr>
              <a:t> e </a:t>
            </a:r>
            <a:r>
              <a:rPr lang="en-US" sz="3200" dirty="0" err="1" smtClean="0">
                <a:solidFill>
                  <a:schemeClr val="bg2"/>
                </a:solidFill>
              </a:rPr>
              <a:t>fortalecer</a:t>
            </a:r>
            <a:r>
              <a:rPr lang="en-US" sz="3200" dirty="0" smtClean="0">
                <a:solidFill>
                  <a:schemeClr val="bg2"/>
                </a:solidFill>
              </a:rPr>
              <a:t> o </a:t>
            </a:r>
            <a:r>
              <a:rPr lang="en-US" sz="3200" dirty="0" err="1" smtClean="0">
                <a:solidFill>
                  <a:schemeClr val="bg2"/>
                </a:solidFill>
              </a:rPr>
              <a:t>vínculo</a:t>
            </a:r>
            <a:r>
              <a:rPr lang="en-US" sz="3200" dirty="0" smtClean="0">
                <a:solidFill>
                  <a:schemeClr val="bg2"/>
                </a:solidFill>
              </a:rPr>
              <a:t> </a:t>
            </a:r>
            <a:r>
              <a:rPr lang="en-US" sz="3200" dirty="0" err="1" smtClean="0">
                <a:solidFill>
                  <a:schemeClr val="bg2"/>
                </a:solidFill>
              </a:rPr>
              <a:t>humano</a:t>
            </a:r>
            <a:r>
              <a:rPr lang="en-US" sz="3200" dirty="0" smtClean="0">
                <a:solidFill>
                  <a:schemeClr val="bg2"/>
                </a:solidFill>
              </a:rPr>
              <a:t> </a:t>
            </a:r>
            <a:r>
              <a:rPr lang="en-US" sz="3200" dirty="0" err="1" smtClean="0">
                <a:solidFill>
                  <a:schemeClr val="bg2"/>
                </a:solidFill>
              </a:rPr>
              <a:t>mais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dirty="0" smtClean="0">
                <a:solidFill>
                  <a:schemeClr val="bg2"/>
                </a:solidFill>
              </a:rPr>
              <a:t>especial do </a:t>
            </a:r>
            <a:r>
              <a:rPr lang="en-US" sz="3200" dirty="0" err="1" smtClean="0">
                <a:solidFill>
                  <a:schemeClr val="bg2"/>
                </a:solidFill>
              </a:rPr>
              <a:t>mundo</a:t>
            </a:r>
            <a:r>
              <a:rPr lang="en-US" sz="3200" dirty="0" smtClean="0">
                <a:solidFill>
                  <a:schemeClr val="bg2"/>
                </a:solidFill>
              </a:rPr>
              <a:t>: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712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Custom 7">
      <a:dk1>
        <a:sysClr val="windowText" lastClr="000000"/>
      </a:dk1>
      <a:lt1>
        <a:srgbClr val="000000"/>
      </a:lt1>
      <a:dk2>
        <a:srgbClr val="FFFFFF"/>
      </a:dk2>
      <a:lt2>
        <a:srgbClr val="DEDEE0"/>
      </a:lt2>
      <a:accent1>
        <a:srgbClr val="FD3636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D5487D36-20B9-4AF8-9845-4EE893DA08C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314</TotalTime>
  <Words>166</Words>
  <Application>Microsoft Office PowerPoint</Application>
  <PresentationFormat>Widescreen</PresentationFormat>
  <Paragraphs>23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 Light</vt:lpstr>
      <vt:lpstr>Metropolitan</vt:lpstr>
      <vt:lpstr>Coração de Mãe</vt:lpstr>
      <vt:lpstr>Esta é Ana Paula e sua filha, Júlia</vt:lpstr>
      <vt:lpstr>Como se ser mãe já não desse trabalho...</vt:lpstr>
      <vt:lpstr>Proposta</vt:lpstr>
      <vt:lpstr>Demonstração</vt:lpstr>
      <vt:lpstr>PowerPoint Presentation</vt:lpstr>
      <vt:lpstr>A ordenação das mães não é aleatória!</vt:lpstr>
      <vt:lpstr>Também em versão Web!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SillasWindows</dc:creator>
  <cp:lastModifiedBy>SillasWindows</cp:lastModifiedBy>
  <cp:revision>25</cp:revision>
  <dcterms:created xsi:type="dcterms:W3CDTF">2017-05-28T10:46:35Z</dcterms:created>
  <dcterms:modified xsi:type="dcterms:W3CDTF">2017-05-28T17:57:52Z</dcterms:modified>
</cp:coreProperties>
</file>